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dachausbau.de/index.html" TargetMode="External"/><Relationship Id="rId3" Type="http://schemas.openxmlformats.org/officeDocument/2006/relationships/hyperlink" Target="https://bunny.spreedachausbau.de/paket-91445be57f544289ab91a8f8b652437f/dachausbau-in-berlin-wann-lohnt-sich-das-projekt-und-was-muss-ich-wiss-4be24b3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 als Wohnraum: Tragwerk, Zugang und Entwurf erklärt</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Dachausbau in Berlin: Wann lohnt sich das Projekt und was muss ich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